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7" r:id="rId3"/>
  </p:sldIdLst>
  <p:sldSz cx="7886700" cy="10172700"/>
  <p:notesSz cx="7886700" cy="10172700"/>
  <p:embeddedFontLst>
    <p:embeddedFont>
      <p:font typeface="Arial Narrow" panose="020B0606020202030204" pitchFamily="3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Gotham HTF" charset="0"/>
      <p:regular r:id="rId12"/>
      <p:bold r:id="rId13"/>
      <p:italic r:id="rId14"/>
      <p:boldItalic r:id="rId15"/>
    </p:embeddedFont>
    <p:embeddedFont>
      <p:font typeface="Gotham HTF Book Condensed" charset="0"/>
      <p:regular r:id="rId16"/>
    </p:embeddedFont>
    <p:embeddedFont>
      <p:font typeface="Gotham HTF Condensed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125"/>
    <a:srgbClr val="E8D23D"/>
    <a:srgbClr val="F9F9F9"/>
    <a:srgbClr val="F2F2F1"/>
    <a:srgbClr val="572216"/>
    <a:srgbClr val="3A2E2D"/>
    <a:srgbClr val="4A2358"/>
    <a:srgbClr val="F9FDFD"/>
    <a:srgbClr val="FDFDF9"/>
    <a:srgbClr val="F0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B21B49-3724-4EAF-ABA0-A45C722DCBCA}" v="27" dt="2024-12-05T13:52:23.44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31" autoAdjust="0"/>
    <p:restoredTop sz="94660"/>
  </p:normalViewPr>
  <p:slideViewPr>
    <p:cSldViewPr>
      <p:cViewPr varScale="1">
        <p:scale>
          <a:sx n="46" d="100"/>
          <a:sy n="46" d="100"/>
        </p:scale>
        <p:origin x="185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microsoft.com/office/2015/10/relationships/revisionInfo" Target="revisionInfo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microsoft.com/office/2016/11/relationships/changesInfo" Target="changesInfos/changesInfo1.xml"/><Relationship Id="rId10" Type="http://schemas.openxmlformats.org/officeDocument/2006/relationships/font" Target="fonts/font7.fntdata"/><Relationship Id="rId19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rell, Michele" userId="80f51b53-c649-4b8b-98a2-b4161a51bef8" providerId="ADAL" clId="{DCB21B49-3724-4EAF-ABA0-A45C722DCBCA}"/>
    <pc:docChg chg="undo custSel modSld modMainMaster">
      <pc:chgData name="Morrell, Michele" userId="80f51b53-c649-4b8b-98a2-b4161a51bef8" providerId="ADAL" clId="{DCB21B49-3724-4EAF-ABA0-A45C722DCBCA}" dt="2024-12-05T13:57:17.447" v="363" actId="207"/>
      <pc:docMkLst>
        <pc:docMk/>
      </pc:docMkLst>
      <pc:sldChg chg="addSp modSp mod">
        <pc:chgData name="Morrell, Michele" userId="80f51b53-c649-4b8b-98a2-b4161a51bef8" providerId="ADAL" clId="{DCB21B49-3724-4EAF-ABA0-A45C722DCBCA}" dt="2024-12-05T13:57:17.447" v="363" actId="207"/>
        <pc:sldMkLst>
          <pc:docMk/>
          <pc:sldMk cId="2471789918" sldId="260"/>
        </pc:sldMkLst>
        <pc:spChg chg="mod">
          <ac:chgData name="Morrell, Michele" userId="80f51b53-c649-4b8b-98a2-b4161a51bef8" providerId="ADAL" clId="{DCB21B49-3724-4EAF-ABA0-A45C722DCBCA}" dt="2024-12-05T13:57:17.447" v="363" actId="207"/>
          <ac:spMkLst>
            <pc:docMk/>
            <pc:sldMk cId="2471789918" sldId="260"/>
            <ac:spMk id="4" creationId="{D3D723EC-DEDF-41DB-9453-BD2EF909B40B}"/>
          </ac:spMkLst>
        </pc:spChg>
        <pc:picChg chg="add mod">
          <ac:chgData name="Morrell, Michele" userId="80f51b53-c649-4b8b-98a2-b4161a51bef8" providerId="ADAL" clId="{DCB21B49-3724-4EAF-ABA0-A45C722DCBCA}" dt="2024-12-05T13:52:45.800" v="348" actId="1076"/>
          <ac:picMkLst>
            <pc:docMk/>
            <pc:sldMk cId="2471789918" sldId="260"/>
            <ac:picMk id="9" creationId="{2FAFC53B-E3FE-2D32-67FB-AA3467265AF1}"/>
          </ac:picMkLst>
        </pc:picChg>
      </pc:sldChg>
      <pc:sldMasterChg chg="modSldLayout">
        <pc:chgData name="Morrell, Michele" userId="80f51b53-c649-4b8b-98a2-b4161a51bef8" providerId="ADAL" clId="{DCB21B49-3724-4EAF-ABA0-A45C722DCBCA}" dt="2024-12-05T13:52:03.187" v="338"/>
        <pc:sldMasterMkLst>
          <pc:docMk/>
          <pc:sldMasterMk cId="0" sldId="2147483648"/>
        </pc:sldMasterMkLst>
        <pc:sldLayoutChg chg="addSp delSp modSp mod">
          <pc:chgData name="Morrell, Michele" userId="80f51b53-c649-4b8b-98a2-b4161a51bef8" providerId="ADAL" clId="{DCB21B49-3724-4EAF-ABA0-A45C722DCBCA}" dt="2024-12-05T13:52:03.187" v="338"/>
          <pc:sldLayoutMkLst>
            <pc:docMk/>
            <pc:sldMasterMk cId="0" sldId="2147483648"/>
            <pc:sldLayoutMk cId="0" sldId="2147483662"/>
          </pc:sldLayoutMkLst>
          <pc:spChg chg="add mod">
            <ac:chgData name="Morrell, Michele" userId="80f51b53-c649-4b8b-98a2-b4161a51bef8" providerId="ADAL" clId="{DCB21B49-3724-4EAF-ABA0-A45C722DCBCA}" dt="2024-12-03T17:05:45.098" v="17" actId="1076"/>
            <ac:spMkLst>
              <pc:docMk/>
              <pc:sldMasterMk cId="0" sldId="2147483648"/>
              <pc:sldLayoutMk cId="0" sldId="2147483662"/>
              <ac:spMk id="3" creationId="{D4287FBE-E7D8-DE68-36FF-05E78C802B8E}"/>
            </ac:spMkLst>
          </pc:spChg>
          <pc:spChg chg="add mod">
            <ac:chgData name="Morrell, Michele" userId="80f51b53-c649-4b8b-98a2-b4161a51bef8" providerId="ADAL" clId="{DCB21B49-3724-4EAF-ABA0-A45C722DCBCA}" dt="2024-12-03T17:05:53.303" v="20" actId="1076"/>
            <ac:spMkLst>
              <pc:docMk/>
              <pc:sldMasterMk cId="0" sldId="2147483648"/>
              <pc:sldLayoutMk cId="0" sldId="2147483662"/>
              <ac:spMk id="6" creationId="{13E027A5-D576-6FC6-7A4A-E44C38AFD281}"/>
            </ac:spMkLst>
          </pc:spChg>
          <pc:spChg chg="add mod">
            <ac:chgData name="Morrell, Michele" userId="80f51b53-c649-4b8b-98a2-b4161a51bef8" providerId="ADAL" clId="{DCB21B49-3724-4EAF-ABA0-A45C722DCBCA}" dt="2024-12-03T17:06:03.031" v="23" actId="1076"/>
            <ac:spMkLst>
              <pc:docMk/>
              <pc:sldMasterMk cId="0" sldId="2147483648"/>
              <pc:sldLayoutMk cId="0" sldId="2147483662"/>
              <ac:spMk id="8" creationId="{D1C6113F-81D1-8D5B-DA52-7B991F8EAAD8}"/>
            </ac:spMkLst>
          </pc:spChg>
          <pc:spChg chg="add mod">
            <ac:chgData name="Morrell, Michele" userId="80f51b53-c649-4b8b-98a2-b4161a51bef8" providerId="ADAL" clId="{DCB21B49-3724-4EAF-ABA0-A45C722DCBCA}" dt="2024-12-03T17:06:08.933" v="24" actId="1076"/>
            <ac:spMkLst>
              <pc:docMk/>
              <pc:sldMasterMk cId="0" sldId="2147483648"/>
              <pc:sldLayoutMk cId="0" sldId="2147483662"/>
              <ac:spMk id="9" creationId="{BFBC5713-9783-58F6-59D7-14AC35BE83C6}"/>
            </ac:spMkLst>
          </pc:spChg>
          <pc:spChg chg="add mod">
            <ac:chgData name="Morrell, Michele" userId="80f51b53-c649-4b8b-98a2-b4161a51bef8" providerId="ADAL" clId="{DCB21B49-3724-4EAF-ABA0-A45C722DCBCA}" dt="2024-12-03T17:06:39.630" v="29" actId="1076"/>
            <ac:spMkLst>
              <pc:docMk/>
              <pc:sldMasterMk cId="0" sldId="2147483648"/>
              <pc:sldLayoutMk cId="0" sldId="2147483662"/>
              <ac:spMk id="10" creationId="{7220A516-C563-2014-9A4C-94BAAFF8E818}"/>
            </ac:spMkLst>
          </pc:spChg>
          <pc:spChg chg="add mod">
            <ac:chgData name="Morrell, Michele" userId="80f51b53-c649-4b8b-98a2-b4161a51bef8" providerId="ADAL" clId="{DCB21B49-3724-4EAF-ABA0-A45C722DCBCA}" dt="2024-12-03T17:11:12.603" v="35" actId="1076"/>
            <ac:spMkLst>
              <pc:docMk/>
              <pc:sldMasterMk cId="0" sldId="2147483648"/>
              <pc:sldLayoutMk cId="0" sldId="2147483662"/>
              <ac:spMk id="11" creationId="{7F2C5411-E3A3-9167-D93F-11E421628478}"/>
            </ac:spMkLst>
          </pc:spChg>
          <pc:spChg chg="add mod">
            <ac:chgData name="Morrell, Michele" userId="80f51b53-c649-4b8b-98a2-b4161a51bef8" providerId="ADAL" clId="{DCB21B49-3724-4EAF-ABA0-A45C722DCBCA}" dt="2024-12-03T17:11:20.336" v="38" actId="1076"/>
            <ac:spMkLst>
              <pc:docMk/>
              <pc:sldMasterMk cId="0" sldId="2147483648"/>
              <pc:sldLayoutMk cId="0" sldId="2147483662"/>
              <ac:spMk id="12" creationId="{C8623467-9495-168C-C0B6-EEB035C044AC}"/>
            </ac:spMkLst>
          </pc:spChg>
          <pc:spChg chg="add mod">
            <ac:chgData name="Morrell, Michele" userId="80f51b53-c649-4b8b-98a2-b4161a51bef8" providerId="ADAL" clId="{DCB21B49-3724-4EAF-ABA0-A45C722DCBCA}" dt="2024-12-03T17:23:44.048" v="173" actId="1076"/>
            <ac:spMkLst>
              <pc:docMk/>
              <pc:sldMasterMk cId="0" sldId="2147483648"/>
              <pc:sldLayoutMk cId="0" sldId="2147483662"/>
              <ac:spMk id="13" creationId="{6FD4920A-565A-893E-6667-8E02153CB9DE}"/>
            </ac:spMkLst>
          </pc:spChg>
          <pc:spChg chg="add mod">
            <ac:chgData name="Morrell, Michele" userId="80f51b53-c649-4b8b-98a2-b4161a51bef8" providerId="ADAL" clId="{DCB21B49-3724-4EAF-ABA0-A45C722DCBCA}" dt="2024-12-03T17:13:01.309" v="47" actId="1076"/>
            <ac:spMkLst>
              <pc:docMk/>
              <pc:sldMasterMk cId="0" sldId="2147483648"/>
              <pc:sldLayoutMk cId="0" sldId="2147483662"/>
              <ac:spMk id="15" creationId="{7431859F-1222-B1F3-B614-0DA168954B37}"/>
            </ac:spMkLst>
          </pc:spChg>
          <pc:spChg chg="add mod">
            <ac:chgData name="Morrell, Michele" userId="80f51b53-c649-4b8b-98a2-b4161a51bef8" providerId="ADAL" clId="{DCB21B49-3724-4EAF-ABA0-A45C722DCBCA}" dt="2024-12-03T17:13:35.059" v="53" actId="1076"/>
            <ac:spMkLst>
              <pc:docMk/>
              <pc:sldMasterMk cId="0" sldId="2147483648"/>
              <pc:sldLayoutMk cId="0" sldId="2147483662"/>
              <ac:spMk id="16" creationId="{9D3A7B8F-8601-AA00-9797-500A6797774D}"/>
            </ac:spMkLst>
          </pc:spChg>
          <pc:spChg chg="add mod">
            <ac:chgData name="Morrell, Michele" userId="80f51b53-c649-4b8b-98a2-b4161a51bef8" providerId="ADAL" clId="{DCB21B49-3724-4EAF-ABA0-A45C722DCBCA}" dt="2024-12-03T17:14:04.361" v="57" actId="1076"/>
            <ac:spMkLst>
              <pc:docMk/>
              <pc:sldMasterMk cId="0" sldId="2147483648"/>
              <pc:sldLayoutMk cId="0" sldId="2147483662"/>
              <ac:spMk id="17" creationId="{9B1AF3DA-4947-9886-C354-07169CA5C299}"/>
            </ac:spMkLst>
          </pc:spChg>
          <pc:spChg chg="add mod">
            <ac:chgData name="Morrell, Michele" userId="80f51b53-c649-4b8b-98a2-b4161a51bef8" providerId="ADAL" clId="{DCB21B49-3724-4EAF-ABA0-A45C722DCBCA}" dt="2024-12-03T17:28:54.017" v="223" actId="20577"/>
            <ac:spMkLst>
              <pc:docMk/>
              <pc:sldMasterMk cId="0" sldId="2147483648"/>
              <pc:sldLayoutMk cId="0" sldId="2147483662"/>
              <ac:spMk id="18" creationId="{D7B2CDD4-E481-9403-DB5B-650DCD06A10C}"/>
            </ac:spMkLst>
          </pc:spChg>
          <pc:spChg chg="add mod">
            <ac:chgData name="Morrell, Michele" userId="80f51b53-c649-4b8b-98a2-b4161a51bef8" providerId="ADAL" clId="{DCB21B49-3724-4EAF-ABA0-A45C722DCBCA}" dt="2024-12-03T17:29:05.509" v="255" actId="20577"/>
            <ac:spMkLst>
              <pc:docMk/>
              <pc:sldMasterMk cId="0" sldId="2147483648"/>
              <pc:sldLayoutMk cId="0" sldId="2147483662"/>
              <ac:spMk id="19" creationId="{5CBEE920-53F7-8A02-022A-F86FECE332DD}"/>
            </ac:spMkLst>
          </pc:spChg>
          <pc:spChg chg="add mod">
            <ac:chgData name="Morrell, Michele" userId="80f51b53-c649-4b8b-98a2-b4161a51bef8" providerId="ADAL" clId="{DCB21B49-3724-4EAF-ABA0-A45C722DCBCA}" dt="2024-12-03T17:20:22.358" v="72" actId="1076"/>
            <ac:spMkLst>
              <pc:docMk/>
              <pc:sldMasterMk cId="0" sldId="2147483648"/>
              <pc:sldLayoutMk cId="0" sldId="2147483662"/>
              <ac:spMk id="20" creationId="{B71C3871-12CA-0F04-9B18-D4B0337AD002}"/>
            </ac:spMkLst>
          </pc:spChg>
          <pc:spChg chg="add mod">
            <ac:chgData name="Morrell, Michele" userId="80f51b53-c649-4b8b-98a2-b4161a51bef8" providerId="ADAL" clId="{DCB21B49-3724-4EAF-ABA0-A45C722DCBCA}" dt="2024-12-03T17:47:32.531" v="309" actId="20577"/>
            <ac:spMkLst>
              <pc:docMk/>
              <pc:sldMasterMk cId="0" sldId="2147483648"/>
              <pc:sldLayoutMk cId="0" sldId="2147483662"/>
              <ac:spMk id="21" creationId="{AC67891B-F6B7-4106-DE47-2045EDDE11E8}"/>
            </ac:spMkLst>
          </pc:spChg>
          <pc:spChg chg="add mod">
            <ac:chgData name="Morrell, Michele" userId="80f51b53-c649-4b8b-98a2-b4161a51bef8" providerId="ADAL" clId="{DCB21B49-3724-4EAF-ABA0-A45C722DCBCA}" dt="2024-12-03T17:21:24.457" v="82" actId="1076"/>
            <ac:spMkLst>
              <pc:docMk/>
              <pc:sldMasterMk cId="0" sldId="2147483648"/>
              <pc:sldLayoutMk cId="0" sldId="2147483662"/>
              <ac:spMk id="22" creationId="{8762A6FB-31C6-5365-9BAD-0C35EF4F78BC}"/>
            </ac:spMkLst>
          </pc:spChg>
          <pc:spChg chg="add mod">
            <ac:chgData name="Morrell, Michele" userId="80f51b53-c649-4b8b-98a2-b4161a51bef8" providerId="ADAL" clId="{DCB21B49-3724-4EAF-ABA0-A45C722DCBCA}" dt="2024-12-03T17:23:57.803" v="176" actId="1076"/>
            <ac:spMkLst>
              <pc:docMk/>
              <pc:sldMasterMk cId="0" sldId="2147483648"/>
              <pc:sldLayoutMk cId="0" sldId="2147483662"/>
              <ac:spMk id="23" creationId="{02F74494-D33F-678D-23BF-2B299E84A329}"/>
            </ac:spMkLst>
          </pc:spChg>
          <pc:spChg chg="add mod">
            <ac:chgData name="Morrell, Michele" userId="80f51b53-c649-4b8b-98a2-b4161a51bef8" providerId="ADAL" clId="{DCB21B49-3724-4EAF-ABA0-A45C722DCBCA}" dt="2024-12-03T17:24:29.288" v="181" actId="1076"/>
            <ac:spMkLst>
              <pc:docMk/>
              <pc:sldMasterMk cId="0" sldId="2147483648"/>
              <pc:sldLayoutMk cId="0" sldId="2147483662"/>
              <ac:spMk id="24" creationId="{2227A71B-8193-2DF6-BBE8-FA13BCB8EF66}"/>
            </ac:spMkLst>
          </pc:spChg>
          <pc:spChg chg="add del mod">
            <ac:chgData name="Morrell, Michele" userId="80f51b53-c649-4b8b-98a2-b4161a51bef8" providerId="ADAL" clId="{DCB21B49-3724-4EAF-ABA0-A45C722DCBCA}" dt="2024-12-03T17:36:38.312" v="258"/>
            <ac:spMkLst>
              <pc:docMk/>
              <pc:sldMasterMk cId="0" sldId="2147483648"/>
              <pc:sldLayoutMk cId="0" sldId="2147483662"/>
              <ac:spMk id="25" creationId="{E517F5B4-A763-5FD0-E9AC-8341A0BFAF26}"/>
            </ac:spMkLst>
          </pc:spChg>
          <pc:spChg chg="add del mod">
            <ac:chgData name="Morrell, Michele" userId="80f51b53-c649-4b8b-98a2-b4161a51bef8" providerId="ADAL" clId="{DCB21B49-3724-4EAF-ABA0-A45C722DCBCA}" dt="2024-12-03T17:46:04.973" v="301"/>
            <ac:spMkLst>
              <pc:docMk/>
              <pc:sldMasterMk cId="0" sldId="2147483648"/>
              <pc:sldLayoutMk cId="0" sldId="2147483662"/>
              <ac:spMk id="26" creationId="{E6F42535-2299-F3F6-C68E-EC4136449A00}"/>
            </ac:spMkLst>
          </pc:spChg>
          <pc:spChg chg="add mod">
            <ac:chgData name="Morrell, Michele" userId="80f51b53-c649-4b8b-98a2-b4161a51bef8" providerId="ADAL" clId="{DCB21B49-3724-4EAF-ABA0-A45C722DCBCA}" dt="2024-12-03T17:44:33.127" v="289" actId="255"/>
            <ac:spMkLst>
              <pc:docMk/>
              <pc:sldMasterMk cId="0" sldId="2147483648"/>
              <pc:sldLayoutMk cId="0" sldId="2147483662"/>
              <ac:spMk id="31" creationId="{3BC388DA-8B04-B216-9499-0898C2F05AF6}"/>
            </ac:spMkLst>
          </pc:spChg>
          <pc:spChg chg="add del mod">
            <ac:chgData name="Morrell, Michele" userId="80f51b53-c649-4b8b-98a2-b4161a51bef8" providerId="ADAL" clId="{DCB21B49-3724-4EAF-ABA0-A45C722DCBCA}" dt="2024-12-05T13:52:03.187" v="338"/>
            <ac:spMkLst>
              <pc:docMk/>
              <pc:sldMasterMk cId="0" sldId="2147483648"/>
              <pc:sldLayoutMk cId="0" sldId="2147483662"/>
              <ac:spMk id="32" creationId="{BB795C87-DBEC-2D37-19B4-A5093E070636}"/>
            </ac:spMkLst>
          </pc:spChg>
          <pc:spChg chg="add mod">
            <ac:chgData name="Morrell, Michele" userId="80f51b53-c649-4b8b-98a2-b4161a51bef8" providerId="ADAL" clId="{DCB21B49-3724-4EAF-ABA0-A45C722DCBCA}" dt="2024-12-03T17:49:43.142" v="334" actId="20577"/>
            <ac:spMkLst>
              <pc:docMk/>
              <pc:sldMasterMk cId="0" sldId="2147483648"/>
              <pc:sldLayoutMk cId="0" sldId="2147483662"/>
              <ac:spMk id="33" creationId="{3EB92260-E0B7-80A3-5FC5-F2965D620312}"/>
            </ac:spMkLst>
          </pc:spChg>
          <pc:graphicFrameChg chg="mod">
            <ac:chgData name="Morrell, Michele" userId="80f51b53-c649-4b8b-98a2-b4161a51bef8" providerId="ADAL" clId="{DCB21B49-3724-4EAF-ABA0-A45C722DCBCA}" dt="2024-12-03T17:13:30.140" v="52" actId="1076"/>
            <ac:graphicFrameMkLst>
              <pc:docMk/>
              <pc:sldMasterMk cId="0" sldId="2147483648"/>
              <pc:sldLayoutMk cId="0" sldId="2147483662"/>
              <ac:graphicFrameMk id="7" creationId="{0A59704D-A05B-41AF-93BE-3143ADBEB354}"/>
            </ac:graphicFrameMkLst>
          </pc:graphicFrameChg>
          <pc:picChg chg="add del mod">
            <ac:chgData name="Morrell, Michele" userId="80f51b53-c649-4b8b-98a2-b4161a51bef8" providerId="ADAL" clId="{DCB21B49-3724-4EAF-ABA0-A45C722DCBCA}" dt="2024-12-05T13:51:54.241" v="335" actId="21"/>
            <ac:picMkLst>
              <pc:docMk/>
              <pc:sldMasterMk cId="0" sldId="2147483648"/>
              <pc:sldLayoutMk cId="0" sldId="2147483662"/>
              <ac:picMk id="28" creationId="{B54F98BC-B1C3-DE1D-25ED-86C7F2F2BF74}"/>
            </ac:picMkLst>
          </pc:picChg>
          <pc:picChg chg="add mod">
            <ac:chgData name="Morrell, Michele" userId="80f51b53-c649-4b8b-98a2-b4161a51bef8" providerId="ADAL" clId="{DCB21B49-3724-4EAF-ABA0-A45C722DCBCA}" dt="2024-12-03T17:44:56.733" v="291" actId="1076"/>
            <ac:picMkLst>
              <pc:docMk/>
              <pc:sldMasterMk cId="0" sldId="2147483648"/>
              <pc:sldLayoutMk cId="0" sldId="2147483662"/>
              <ac:picMk id="29" creationId="{4D29C94C-7AB1-3146-B21F-79097E63E4DC}"/>
            </ac:picMkLst>
          </pc:picChg>
          <pc:picChg chg="add mod">
            <ac:chgData name="Morrell, Michele" userId="80f51b53-c649-4b8b-98a2-b4161a51bef8" providerId="ADAL" clId="{DCB21B49-3724-4EAF-ABA0-A45C722DCBCA}" dt="2024-12-03T17:45:06.975" v="292" actId="1076"/>
            <ac:picMkLst>
              <pc:docMk/>
              <pc:sldMasterMk cId="0" sldId="2147483648"/>
              <pc:sldLayoutMk cId="0" sldId="2147483662"/>
              <ac:picMk id="30" creationId="{D69649FF-6591-C493-A8ED-615FB1BA2A3D}"/>
            </ac:picMkLst>
          </pc:picChg>
        </pc:sldLayoutChg>
      </pc:sldMasterChg>
    </pc:docChg>
  </pc:docChgLst>
  <pc:docChgLst>
    <pc:chgData name="Orana, Besa" userId="0a5f34ee-db1f-4ff5-accf-7ea481c5aeb5" providerId="ADAL" clId="{CB2EA510-0E55-489B-93B4-D022FC44746F}"/>
    <pc:docChg chg="custSel modSld">
      <pc:chgData name="Orana, Besa" userId="0a5f34ee-db1f-4ff5-accf-7ea481c5aeb5" providerId="ADAL" clId="{CB2EA510-0E55-489B-93B4-D022FC44746F}" dt="2021-11-23T21:06:22.006" v="1"/>
      <pc:docMkLst>
        <pc:docMk/>
      </pc:docMkLst>
      <pc:sldChg chg="addSp delSp modSp mod">
        <pc:chgData name="Orana, Besa" userId="0a5f34ee-db1f-4ff5-accf-7ea481c5aeb5" providerId="ADAL" clId="{CB2EA510-0E55-489B-93B4-D022FC44746F}" dt="2021-11-23T21:06:22.006" v="1"/>
        <pc:sldMkLst>
          <pc:docMk/>
          <pc:sldMk cId="2471789918" sldId="260"/>
        </pc:sldMkLst>
        <pc:picChg chg="del">
          <ac:chgData name="Orana, Besa" userId="0a5f34ee-db1f-4ff5-accf-7ea481c5aeb5" providerId="ADAL" clId="{CB2EA510-0E55-489B-93B4-D022FC44746F}" dt="2021-11-23T21:06:21.617" v="0" actId="478"/>
          <ac:picMkLst>
            <pc:docMk/>
            <pc:sldMk cId="2471789918" sldId="260"/>
            <ac:picMk id="50" creationId="{4D93EF03-12E1-4B4C-8F68-34B552CC2B3F}"/>
          </ac:picMkLst>
        </pc:picChg>
        <pc:picChg chg="add mod">
          <ac:chgData name="Orana, Besa" userId="0a5f34ee-db1f-4ff5-accf-7ea481c5aeb5" providerId="ADAL" clId="{CB2EA510-0E55-489B-93B4-D022FC44746F}" dt="2021-11-23T21:06:22.006" v="1"/>
          <ac:picMkLst>
            <pc:docMk/>
            <pc:sldMk cId="2471789918" sldId="260"/>
            <ac:picMk id="79" creationId="{AF63BF77-3EFA-490F-8C3D-F9C9F498AE2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6FF6445-38EE-41D2-8DBC-BCD7D853B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886700" cy="10172700"/>
          </a:xfrm>
          <a:prstGeom prst="rect">
            <a:avLst/>
          </a:prstGeom>
        </p:spPr>
      </p:pic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0A59704D-A05B-41AF-93BE-3143ADBEB35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47338298"/>
              </p:ext>
            </p:extLst>
          </p:nvPr>
        </p:nvGraphicFramePr>
        <p:xfrm>
          <a:off x="233972" y="3392021"/>
          <a:ext cx="7409815" cy="64643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43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0966">
                <a:tc gridSpan="5"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835"/>
                        </a:spcBef>
                        <a:tabLst>
                          <a:tab pos="1962785" algn="l"/>
                          <a:tab pos="3344545" algn="l"/>
                          <a:tab pos="4875530" algn="l"/>
                          <a:tab pos="6430010" algn="l"/>
                        </a:tabLst>
                      </a:pPr>
                      <a:r>
                        <a:rPr sz="1400" b="0" spc="4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otham HTF Book Condensed"/>
                          <a:cs typeface="Gotham HTF Book Condensed"/>
                        </a:rPr>
                        <a:t>MONDAY	TUESDAY	</a:t>
                      </a:r>
                      <a:r>
                        <a:rPr sz="1400" b="0" spc="45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otham HTF Book Condensed"/>
                          <a:cs typeface="Gotham HTF Book Condensed"/>
                        </a:rPr>
                        <a:t>WEDNESDAY	THURSDAY	</a:t>
                      </a:r>
                      <a:r>
                        <a:rPr sz="1400" b="0" spc="35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otham HTF Book Condensed"/>
                          <a:cs typeface="Gotham HTF Book Condensed"/>
                        </a:rPr>
                        <a:t>FRIDAY</a:t>
                      </a:r>
                      <a:endParaRPr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Gotham HTF Book Condensed"/>
                        <a:cs typeface="Gotham HTF Book Condensed"/>
                      </a:endParaRPr>
                    </a:p>
                  </a:txBody>
                  <a:tcPr marL="0" marR="0" marT="106045" marB="0">
                    <a:solidFill>
                      <a:srgbClr val="E8D2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118">
                <a:tc>
                  <a:txBody>
                    <a:bodyPr/>
                    <a:lstStyle/>
                    <a:p>
                      <a:pPr marL="0" marR="5016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321031"/>
                        </a:solidFill>
                        <a:latin typeface="Gotham HTF"/>
                        <a:ea typeface="+mn-ea"/>
                        <a:cs typeface="Gotham HTF"/>
                      </a:endParaRPr>
                    </a:p>
                  </a:txBody>
                  <a:tcPr marL="0" marR="0" marT="0" marB="0"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16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ea typeface="+mn-ea"/>
                          <a:cs typeface="Gotham HTF"/>
                        </a:rPr>
                        <a:t>1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302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ea typeface="+mn-ea"/>
                          <a:cs typeface="Gotham HTF"/>
                        </a:rPr>
                        <a:t>3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3020" marB="0">
                    <a:lnL w="6350">
                      <a:solidFill>
                        <a:srgbClr val="333130"/>
                      </a:solidFill>
                      <a:prstDash val="solid"/>
                    </a:lnL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9829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6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7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8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9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10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13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14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15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16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17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20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21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22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23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24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27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28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29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30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31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BE8DAB93-4226-4FA0-C88F-A688A5676E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8150" y="7524750"/>
            <a:ext cx="944962" cy="9632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8FFD4B-5F96-AD0C-54F0-1ABBA83809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891076" y="4248150"/>
            <a:ext cx="1182727" cy="1185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AC5E44-2E63-F2F1-D099-6B2DA0C365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" t="7060" r="1890"/>
          <a:stretch/>
        </p:blipFill>
        <p:spPr>
          <a:xfrm>
            <a:off x="3333750" y="3867150"/>
            <a:ext cx="1142999" cy="10747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287FBE-E7D8-DE68-36FF-05E78C802B8E}"/>
              </a:ext>
            </a:extLst>
          </p:cNvPr>
          <p:cNvSpPr txBox="1"/>
          <p:nvPr userDrawn="1"/>
        </p:nvSpPr>
        <p:spPr>
          <a:xfrm>
            <a:off x="1736294" y="5230737"/>
            <a:ext cx="1392923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 Strawberry Cream Cheese Bagel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Corn Dog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Grilled Cheese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E027A5-D576-6FC6-7A4A-E44C38AFD281}"/>
              </a:ext>
            </a:extLst>
          </p:cNvPr>
          <p:cNvSpPr txBox="1"/>
          <p:nvPr userDrawn="1"/>
        </p:nvSpPr>
        <p:spPr>
          <a:xfrm>
            <a:off x="3175980" y="5225312"/>
            <a:ext cx="1392923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Apple Cinnamon Nutri-Grain Bar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Horseshoe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Popcorn Chicken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C6113F-81D1-8D5B-DA52-7B991F8EAAD8}"/>
              </a:ext>
            </a:extLst>
          </p:cNvPr>
          <p:cNvSpPr txBox="1"/>
          <p:nvPr userDrawn="1"/>
        </p:nvSpPr>
        <p:spPr>
          <a:xfrm>
            <a:off x="4674644" y="5277923"/>
            <a:ext cx="1414437" cy="767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 Blueberry Waffles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Lumberjack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Bean &amp; Cheese Burrito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BC5713-9783-58F6-59D7-14AC35BE83C6}"/>
              </a:ext>
            </a:extLst>
          </p:cNvPr>
          <p:cNvSpPr txBox="1"/>
          <p:nvPr userDrawn="1"/>
        </p:nvSpPr>
        <p:spPr>
          <a:xfrm>
            <a:off x="6125712" y="5084414"/>
            <a:ext cx="1414437" cy="978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Oatmeal Apple Cinnamon Breakfast Round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Cheese Pizza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Popcorn Chicken Salad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20A516-C563-2014-9A4C-94BAAFF8E818}"/>
              </a:ext>
            </a:extLst>
          </p:cNvPr>
          <p:cNvSpPr txBox="1"/>
          <p:nvPr userDrawn="1"/>
        </p:nvSpPr>
        <p:spPr>
          <a:xfrm>
            <a:off x="163940" y="6381750"/>
            <a:ext cx="1493381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Oatmeal Chocolate Chip Benefit Bar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8000" noProof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Italian Mozzarella Cheese Dunkers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Ham Chef Salad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C5411-E3A3-9167-D93F-11E421628478}"/>
              </a:ext>
            </a:extLst>
          </p:cNvPr>
          <p:cNvSpPr txBox="1"/>
          <p:nvPr userDrawn="1"/>
        </p:nvSpPr>
        <p:spPr>
          <a:xfrm>
            <a:off x="1669315" y="6490754"/>
            <a:ext cx="1392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Breakfast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Chicken Tenders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Cheeseburger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623467-9495-168C-C0B6-EEB035C044AC}"/>
              </a:ext>
            </a:extLst>
          </p:cNvPr>
          <p:cNvSpPr txBox="1"/>
          <p:nvPr userDrawn="1"/>
        </p:nvSpPr>
        <p:spPr>
          <a:xfrm>
            <a:off x="3165222" y="6466977"/>
            <a:ext cx="1414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Cocoa Puff Cereal Bar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Chicken &amp; Noodles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Turkey Chef Salad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D4920A-565A-893E-6667-8E02153CB9DE}"/>
              </a:ext>
            </a:extLst>
          </p:cNvPr>
          <p:cNvSpPr txBox="1"/>
          <p:nvPr userDrawn="1"/>
        </p:nvSpPr>
        <p:spPr>
          <a:xfrm>
            <a:off x="4661477" y="6236710"/>
            <a:ext cx="1392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Bagel Day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 Cinn Crunch Bagel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French Toast Sticks w/ Sausage Patty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Ham &amp; Cheese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Aceable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31859F-1222-B1F3-B614-0DA168954B37}"/>
              </a:ext>
            </a:extLst>
          </p:cNvPr>
          <p:cNvSpPr txBox="1"/>
          <p:nvPr userDrawn="1"/>
        </p:nvSpPr>
        <p:spPr>
          <a:xfrm>
            <a:off x="6169740" y="6353761"/>
            <a:ext cx="1392921" cy="981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Wild Blueberry Snack’N Waffles w/ String Cheese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A. Cheese Pizza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Taco Salad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3A7B8F-8601-AA00-9797-500A6797774D}"/>
              </a:ext>
            </a:extLst>
          </p:cNvPr>
          <p:cNvSpPr txBox="1"/>
          <p:nvPr userDrawn="1"/>
        </p:nvSpPr>
        <p:spPr>
          <a:xfrm>
            <a:off x="1714780" y="7610066"/>
            <a:ext cx="1414437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 Maple Pancakes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Beef Nachos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Diced Chicken &amp; Cheese Salad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1AF3DA-4947-9886-C354-07169CA5C299}"/>
              </a:ext>
            </a:extLst>
          </p:cNvPr>
          <p:cNvSpPr txBox="1"/>
          <p:nvPr userDrawn="1"/>
        </p:nvSpPr>
        <p:spPr>
          <a:xfrm>
            <a:off x="3175980" y="7610066"/>
            <a:ext cx="1414437" cy="1022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Cinnamon Toast Crunch Cereal Bar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Country Popcorn Chicken Potato Bowl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Mc. Ribb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B2CDD4-E481-9403-DB5B-650DCD06A10C}"/>
              </a:ext>
            </a:extLst>
          </p:cNvPr>
          <p:cNvSpPr txBox="1"/>
          <p:nvPr userDrawn="1"/>
        </p:nvSpPr>
        <p:spPr>
          <a:xfrm>
            <a:off x="4629565" y="7610066"/>
            <a:ext cx="1414437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Lumberjack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Pancakes w/ Cheese Omelet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Popcorn Chicken Salad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BEE920-53F7-8A02-022A-F86FECE332DD}"/>
              </a:ext>
            </a:extLst>
          </p:cNvPr>
          <p:cNvSpPr txBox="1"/>
          <p:nvPr userDrawn="1"/>
        </p:nvSpPr>
        <p:spPr>
          <a:xfrm>
            <a:off x="6169740" y="7605834"/>
            <a:ext cx="1392921" cy="877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French Toast Benefit Bar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Pepperoni Pizza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Fish Sticks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1C3871-12CA-0F04-9B18-D4B0337AD002}"/>
              </a:ext>
            </a:extLst>
          </p:cNvPr>
          <p:cNvSpPr txBox="1"/>
          <p:nvPr userDrawn="1"/>
        </p:nvSpPr>
        <p:spPr>
          <a:xfrm>
            <a:off x="254907" y="8820150"/>
            <a:ext cx="1414408" cy="886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Blueberry Bread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Meatball Sub SDW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Pretzel, Yogurt &amp; Cheese Pack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67891B-F6B7-4106-DE47-2045EDDE11E8}"/>
              </a:ext>
            </a:extLst>
          </p:cNvPr>
          <p:cNvSpPr txBox="1"/>
          <p:nvPr userDrawn="1"/>
        </p:nvSpPr>
        <p:spPr>
          <a:xfrm>
            <a:off x="1714422" y="8803922"/>
            <a:ext cx="1392923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Fudge Pop-Tart w/ String Cheese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Twin Soft Beef Tacos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Chicken Patty SDW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62A6FB-31C6-5365-9BAD-0C35EF4F78BC}"/>
              </a:ext>
            </a:extLst>
          </p:cNvPr>
          <p:cNvSpPr txBox="1"/>
          <p:nvPr userDrawn="1"/>
        </p:nvSpPr>
        <p:spPr>
          <a:xfrm>
            <a:off x="3154466" y="8756478"/>
            <a:ext cx="1414437" cy="1013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Confetti Pancakes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Orange Glazed Popcorn Chicken w/ Fried Rice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Ham Chef Salad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F74494-D33F-678D-23BF-2B299E84A329}"/>
              </a:ext>
            </a:extLst>
          </p:cNvPr>
          <p:cNvSpPr txBox="1"/>
          <p:nvPr userDrawn="1"/>
        </p:nvSpPr>
        <p:spPr>
          <a:xfrm>
            <a:off x="4603331" y="8803922"/>
            <a:ext cx="1451068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Apple </a:t>
            </a:r>
            <a:r>
              <a:rPr kumimoji="0" lang="en-US" sz="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Frudel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Powdered Sugar Donut w/ Egg Patty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Cheeseburger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27A71B-8193-2DF6-BBE8-FA13BCB8EF66}"/>
              </a:ext>
            </a:extLst>
          </p:cNvPr>
          <p:cNvSpPr txBox="1"/>
          <p:nvPr userDrawn="1"/>
        </p:nvSpPr>
        <p:spPr>
          <a:xfrm>
            <a:off x="6122095" y="8790681"/>
            <a:ext cx="1440566" cy="899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 Cinnamon Crunch Bagel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Cheese Pizza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Taco Salad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D29C94C-7AB1-3146-B21F-79097E63E4D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601" y="1065679"/>
            <a:ext cx="3590855" cy="191431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69649FF-6591-C493-A8ED-615FB1BA2A3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490" y="2002792"/>
            <a:ext cx="1719221" cy="132086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BC388DA-8B04-B216-9499-0898C2F05AF6}"/>
              </a:ext>
            </a:extLst>
          </p:cNvPr>
          <p:cNvSpPr txBox="1"/>
          <p:nvPr userDrawn="1"/>
        </p:nvSpPr>
        <p:spPr>
          <a:xfrm>
            <a:off x="133350" y="112288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January 2025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EB92260-E0B7-80A3-5FC5-F2965D620312}"/>
              </a:ext>
            </a:extLst>
          </p:cNvPr>
          <p:cNvSpPr txBox="1"/>
          <p:nvPr userDrawn="1"/>
        </p:nvSpPr>
        <p:spPr>
          <a:xfrm>
            <a:off x="1657321" y="3181350"/>
            <a:ext cx="12954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Menus subject </a:t>
            </a:r>
            <a:r>
              <a:rPr lang="en-US" sz="800"/>
              <a:t>to change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61635" y="41725"/>
            <a:ext cx="835659" cy="613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rgbClr val="B22928"/>
                </a:solidFill>
                <a:latin typeface="Gotham HTF Condensed"/>
                <a:cs typeface="Gotham HTF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3972" y="3486150"/>
            <a:ext cx="7410450" cy="6464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81478" y="9460611"/>
            <a:ext cx="2523744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94335" y="9460611"/>
            <a:ext cx="1813941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78424" y="9460611"/>
            <a:ext cx="1813941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amark.com/" TargetMode="External"/><Relationship Id="rId7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0950CE80-52C2-4D43-AF39-BE7B02BC14B1}"/>
              </a:ext>
            </a:extLst>
          </p:cNvPr>
          <p:cNvSpPr/>
          <p:nvPr/>
        </p:nvSpPr>
        <p:spPr>
          <a:xfrm>
            <a:off x="-2" y="1484090"/>
            <a:ext cx="3291839" cy="1360805"/>
          </a:xfrm>
          <a:custGeom>
            <a:avLst/>
            <a:gdLst/>
            <a:ahLst/>
            <a:cxnLst/>
            <a:rect l="l" t="t" r="r" b="b"/>
            <a:pathLst>
              <a:path w="3509645" h="1360805">
                <a:moveTo>
                  <a:pt x="3509594" y="0"/>
                </a:moveTo>
                <a:lnTo>
                  <a:pt x="0" y="0"/>
                </a:lnTo>
                <a:lnTo>
                  <a:pt x="0" y="1360792"/>
                </a:lnTo>
                <a:lnTo>
                  <a:pt x="3509594" y="1360792"/>
                </a:lnTo>
                <a:lnTo>
                  <a:pt x="3509594" y="0"/>
                </a:lnTo>
                <a:close/>
              </a:path>
            </a:pathLst>
          </a:custGeom>
          <a:solidFill>
            <a:srgbClr val="FAF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24305DE7-B436-4A04-9424-6383DA97C670}"/>
              </a:ext>
            </a:extLst>
          </p:cNvPr>
          <p:cNvSpPr/>
          <p:nvPr/>
        </p:nvSpPr>
        <p:spPr>
          <a:xfrm>
            <a:off x="-1" y="937869"/>
            <a:ext cx="3291839" cy="571500"/>
          </a:xfrm>
          <a:custGeom>
            <a:avLst/>
            <a:gdLst/>
            <a:ahLst/>
            <a:cxnLst/>
            <a:rect l="l" t="t" r="r" b="b"/>
            <a:pathLst>
              <a:path w="3509645" h="571500">
                <a:moveTo>
                  <a:pt x="3509594" y="0"/>
                </a:moveTo>
                <a:lnTo>
                  <a:pt x="0" y="0"/>
                </a:lnTo>
                <a:lnTo>
                  <a:pt x="0" y="571500"/>
                </a:lnTo>
                <a:lnTo>
                  <a:pt x="3509594" y="571500"/>
                </a:lnTo>
                <a:lnTo>
                  <a:pt x="3509594" y="0"/>
                </a:lnTo>
                <a:close/>
              </a:path>
            </a:pathLst>
          </a:custGeom>
          <a:solidFill>
            <a:srgbClr val="E2A1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D723EC-DEDF-41DB-9453-BD2EF909B40B}"/>
              </a:ext>
            </a:extLst>
          </p:cNvPr>
          <p:cNvSpPr/>
          <p:nvPr/>
        </p:nvSpPr>
        <p:spPr>
          <a:xfrm>
            <a:off x="209550" y="947817"/>
            <a:ext cx="3240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20" dirty="0">
                <a:solidFill>
                  <a:schemeClr val="bg1"/>
                </a:solidFill>
                <a:latin typeface="Gotham HTF Book Condensed"/>
                <a:cs typeface="Gotham HTF Book Condensed"/>
              </a:rPr>
              <a:t>JANUARY</a:t>
            </a:r>
            <a:r>
              <a:rPr lang="en-US" sz="2800" spc="50" dirty="0">
                <a:solidFill>
                  <a:schemeClr val="bg1"/>
                </a:solidFill>
                <a:latin typeface="Gotham HTF Book Condensed"/>
                <a:cs typeface="Gotham HTF Book Condensed"/>
              </a:rPr>
              <a:t> </a:t>
            </a:r>
            <a:r>
              <a:rPr lang="en-US" sz="2800" spc="20" dirty="0">
                <a:solidFill>
                  <a:schemeClr val="bg1"/>
                </a:solidFill>
                <a:latin typeface="Gotham HTF Book Condensed"/>
                <a:cs typeface="Gotham HTF Book Condensed"/>
              </a:rPr>
              <a:t>2025          </a:t>
            </a:r>
            <a:r>
              <a:rPr lang="en-US" sz="2800" spc="20" dirty="0">
                <a:latin typeface="Gotham HTF Book Condensed"/>
                <a:cs typeface="Gotham HTF Book Condensed"/>
              </a:rPr>
              <a:t>Bond</a:t>
            </a:r>
            <a:endParaRPr lang="en-US" sz="28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A891ECA-D26C-4447-9EEE-25D7C426997C}"/>
              </a:ext>
            </a:extLst>
          </p:cNvPr>
          <p:cNvSpPr txBox="1">
            <a:spLocks/>
          </p:cNvSpPr>
          <p:nvPr/>
        </p:nvSpPr>
        <p:spPr>
          <a:xfrm>
            <a:off x="1734872" y="6236348"/>
            <a:ext cx="1328802" cy="10256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97"/>
              </a:spcBef>
            </a:pPr>
            <a:endParaRPr lang="en-US" sz="788" dirty="0">
              <a:solidFill>
                <a:srgbClr val="104421"/>
              </a:solidFill>
              <a:latin typeface="Arial Narrow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346BE2E-B3D3-45B7-B7E1-1CBD9C318221}"/>
              </a:ext>
            </a:extLst>
          </p:cNvPr>
          <p:cNvSpPr txBox="1">
            <a:spLocks/>
          </p:cNvSpPr>
          <p:nvPr/>
        </p:nvSpPr>
        <p:spPr>
          <a:xfrm>
            <a:off x="1009079" y="1480984"/>
            <a:ext cx="2515145" cy="1363911"/>
          </a:xfrm>
          <a:prstGeom prst="rect">
            <a:avLst/>
          </a:prstGeom>
        </p:spPr>
        <p:txBody>
          <a:bodyPr vert="horz" lIns="90108" tIns="45053" rIns="90108" bIns="45053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83" b="1" dirty="0">
              <a:solidFill>
                <a:srgbClr val="003308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7CE8E9-A735-4713-8E92-F28A9DC9B916}"/>
              </a:ext>
            </a:extLst>
          </p:cNvPr>
          <p:cNvGrpSpPr/>
          <p:nvPr/>
        </p:nvGrpSpPr>
        <p:grpSpPr>
          <a:xfrm>
            <a:off x="7875850" y="5028652"/>
            <a:ext cx="581696" cy="441649"/>
            <a:chOff x="9667089" y="5194841"/>
            <a:chExt cx="581696" cy="441649"/>
          </a:xfrm>
        </p:grpSpPr>
        <p:sp>
          <p:nvSpPr>
            <p:cNvPr id="11" name="5-Point Star 47">
              <a:extLst>
                <a:ext uri="{FF2B5EF4-FFF2-40B4-BE49-F238E27FC236}">
                  <a16:creationId xmlns:a16="http://schemas.microsoft.com/office/drawing/2014/main" id="{0D1937BA-E8AF-47B4-B28D-7BAC8CB3FE67}"/>
                </a:ext>
              </a:extLst>
            </p:cNvPr>
            <p:cNvSpPr/>
            <p:nvPr/>
          </p:nvSpPr>
          <p:spPr>
            <a:xfrm rot="897489">
              <a:off x="9719053" y="5194841"/>
              <a:ext cx="505676" cy="44164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4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5A8A46-5A46-47BF-A0D0-221C585322EB}"/>
                </a:ext>
              </a:extLst>
            </p:cNvPr>
            <p:cNvSpPr txBox="1"/>
            <p:nvPr/>
          </p:nvSpPr>
          <p:spPr>
            <a:xfrm rot="564363">
              <a:off x="9667089" y="5277605"/>
              <a:ext cx="581696" cy="288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4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ACE Lucky Tray Day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1EABC0-8B69-435C-ADD7-6DD7613B5B5D}"/>
              </a:ext>
            </a:extLst>
          </p:cNvPr>
          <p:cNvGrpSpPr/>
          <p:nvPr/>
        </p:nvGrpSpPr>
        <p:grpSpPr>
          <a:xfrm>
            <a:off x="8431386" y="5667571"/>
            <a:ext cx="730170" cy="401540"/>
            <a:chOff x="5476738" y="7143162"/>
            <a:chExt cx="905484" cy="374886"/>
          </a:xfrm>
        </p:grpSpPr>
        <p:sp>
          <p:nvSpPr>
            <p:cNvPr id="17" name="5-Point Star 49">
              <a:extLst>
                <a:ext uri="{FF2B5EF4-FFF2-40B4-BE49-F238E27FC236}">
                  <a16:creationId xmlns:a16="http://schemas.microsoft.com/office/drawing/2014/main" id="{90CEBED4-A292-4BBD-A02F-72A5E148CDCA}"/>
                </a:ext>
              </a:extLst>
            </p:cNvPr>
            <p:cNvSpPr/>
            <p:nvPr/>
          </p:nvSpPr>
          <p:spPr>
            <a:xfrm>
              <a:off x="5666402" y="7143162"/>
              <a:ext cx="447966" cy="374886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4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045B49-4FFF-44D5-8A70-F03969EEB683}"/>
                </a:ext>
              </a:extLst>
            </p:cNvPr>
            <p:cNvSpPr txBox="1"/>
            <p:nvPr/>
          </p:nvSpPr>
          <p:spPr>
            <a:xfrm>
              <a:off x="5476738" y="7204243"/>
              <a:ext cx="905484" cy="270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4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Discovery Day!</a:t>
              </a:r>
            </a:p>
            <a:p>
              <a:pPr algn="ctr"/>
              <a:r>
                <a:rPr lang="en-US" sz="64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Texas Mushrooms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89B52E55-9DD1-4116-ADFD-D1CE77F275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371" y="5732995"/>
            <a:ext cx="157696" cy="15769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46021EA-0DAB-4E34-A7C0-B5946D0AE780}"/>
              </a:ext>
            </a:extLst>
          </p:cNvPr>
          <p:cNvSpPr txBox="1"/>
          <p:nvPr/>
        </p:nvSpPr>
        <p:spPr>
          <a:xfrm>
            <a:off x="8181953" y="6481808"/>
            <a:ext cx="1473618" cy="1185862"/>
          </a:xfrm>
          <a:prstGeom prst="rect">
            <a:avLst/>
          </a:prstGeom>
          <a:solidFill>
            <a:srgbClr val="C9E3E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986" b="1" dirty="0"/>
              <a:t>Now Hiring!!</a:t>
            </a:r>
          </a:p>
          <a:p>
            <a:pPr algn="ctr"/>
            <a:r>
              <a:rPr lang="en-US" sz="986" dirty="0"/>
              <a:t>Food Service is Hiring! </a:t>
            </a:r>
          </a:p>
          <a:p>
            <a:pPr algn="ctr"/>
            <a:r>
              <a:rPr lang="en-US" sz="986" b="1" i="1" dirty="0"/>
              <a:t>Work While Kids are in School</a:t>
            </a:r>
          </a:p>
          <a:p>
            <a:pPr algn="ctr"/>
            <a:r>
              <a:rPr lang="en-US" sz="986" b="1" i="1" dirty="0"/>
              <a:t>Great Benefits</a:t>
            </a:r>
          </a:p>
          <a:p>
            <a:pPr algn="ctr"/>
            <a:r>
              <a:rPr lang="en-US" sz="986" dirty="0"/>
              <a:t>Apply online @ </a:t>
            </a:r>
            <a:r>
              <a:rPr lang="en-US" sz="986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www.aramark.com</a:t>
            </a:r>
            <a:r>
              <a:rPr lang="en-US" sz="986" dirty="0"/>
              <a:t> </a:t>
            </a:r>
            <a:endParaRPr lang="en-US" sz="1774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A9A0F92-7C80-40D2-9A29-C7D3D5E03CB1}"/>
              </a:ext>
            </a:extLst>
          </p:cNvPr>
          <p:cNvCxnSpPr/>
          <p:nvPr/>
        </p:nvCxnSpPr>
        <p:spPr>
          <a:xfrm>
            <a:off x="1123950" y="1982302"/>
            <a:ext cx="19797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FC6884B2-C0A8-4A6C-B652-00FE25C7E9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069" y="4840386"/>
            <a:ext cx="157696" cy="157696"/>
          </a:xfrm>
          <a:prstGeom prst="rect">
            <a:avLst/>
          </a:prstGeom>
        </p:spPr>
      </p:pic>
      <p:pic>
        <p:nvPicPr>
          <p:cNvPr id="52" name="Picture 51" descr="A picture containing logo&#10;&#10;Description automatically generated">
            <a:extLst>
              <a:ext uri="{FF2B5EF4-FFF2-40B4-BE49-F238E27FC236}">
                <a16:creationId xmlns:a16="http://schemas.microsoft.com/office/drawing/2014/main" id="{5D7087E7-74E7-449E-A1C4-305CE20EA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" y="1934063"/>
            <a:ext cx="1719075" cy="1420371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03C24F03-9C5B-4573-9EAE-D11C6CC18E57}"/>
              </a:ext>
            </a:extLst>
          </p:cNvPr>
          <p:cNvSpPr/>
          <p:nvPr/>
        </p:nvSpPr>
        <p:spPr>
          <a:xfrm>
            <a:off x="165888" y="9941143"/>
            <a:ext cx="1838965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u="none" strike="noStrike" baseline="30000" dirty="0">
                <a:solidFill>
                  <a:schemeClr val="bg1"/>
                </a:solidFill>
                <a:latin typeface="Gotham HTF" pitchFamily="50" charset="0"/>
              </a:rPr>
              <a:t>This institution is an equal opportunity provider.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967AA579-0217-4424-A89D-364A3AE14A8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8" y="242401"/>
            <a:ext cx="763002" cy="193833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626E1DF-8F5A-4419-AB6A-790775DD2108}"/>
              </a:ext>
            </a:extLst>
          </p:cNvPr>
          <p:cNvCxnSpPr/>
          <p:nvPr/>
        </p:nvCxnSpPr>
        <p:spPr>
          <a:xfrm>
            <a:off x="1009206" y="182255"/>
            <a:ext cx="0" cy="304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BD81F34A-E883-43B1-B3F5-D603E3C03373}"/>
              </a:ext>
            </a:extLst>
          </p:cNvPr>
          <p:cNvSpPr/>
          <p:nvPr/>
        </p:nvSpPr>
        <p:spPr>
          <a:xfrm>
            <a:off x="1111564" y="221929"/>
            <a:ext cx="1155379" cy="2415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schemeClr val="bg1"/>
                </a:solidFill>
              </a:rPr>
              <a:t>INSERT DISTRICT LOGO</a:t>
            </a:r>
          </a:p>
        </p:txBody>
      </p:sp>
      <p:pic>
        <p:nvPicPr>
          <p:cNvPr id="79" name="Picture 78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AF63BF77-3EFA-490F-8C3D-F9C9F498AE2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49" y="4325069"/>
            <a:ext cx="1147681" cy="1460463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E4B410EF-0966-16A3-C097-12A8D5E07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181" y="1627247"/>
            <a:ext cx="1671866" cy="3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08" tIns="45053" rIns="90108" bIns="45053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rgbClr val="F78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Info…</a:t>
            </a:r>
          </a:p>
          <a:p>
            <a:pPr eaLnBrk="1" hangingPunct="1"/>
            <a:endParaRPr lang="en-US" altLang="en-US" sz="60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6E2F5C3-59D7-B213-EA2D-54831C9B3A6B}"/>
              </a:ext>
            </a:extLst>
          </p:cNvPr>
          <p:cNvSpPr txBox="1">
            <a:spLocks/>
          </p:cNvSpPr>
          <p:nvPr/>
        </p:nvSpPr>
        <p:spPr>
          <a:xfrm>
            <a:off x="950083" y="2017258"/>
            <a:ext cx="2515145" cy="805658"/>
          </a:xfrm>
          <a:prstGeom prst="rect">
            <a:avLst/>
          </a:prstGeom>
        </p:spPr>
        <p:txBody>
          <a:bodyPr vert="horz" lIns="90108" tIns="45053" rIns="90108" bIns="45053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All breads are whole grain </a:t>
            </a:r>
          </a:p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All juice is 100% fruit juice </a:t>
            </a:r>
          </a:p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Fresh fruits and vegetables served daily </a:t>
            </a:r>
          </a:p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White or chocolate milk offered each meal</a:t>
            </a:r>
            <a:endParaRPr lang="en-US" sz="700" b="1" dirty="0">
              <a:solidFill>
                <a:srgbClr val="003308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 descr="A logo of a viking with a sword&#10;&#10;Description automatically generated">
            <a:extLst>
              <a:ext uri="{FF2B5EF4-FFF2-40B4-BE49-F238E27FC236}">
                <a16:creationId xmlns:a16="http://schemas.microsoft.com/office/drawing/2014/main" id="{2FAFC53B-E3FE-2D32-67FB-AA3467265A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21" y="15665"/>
            <a:ext cx="1346912" cy="90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8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7D505ACF-BCC0-41B3-91E1-0971A752D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1"/>
            <a:ext cx="7886700" cy="101722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75</Words>
  <Application>Microsoft Office PowerPoint</Application>
  <PresentationFormat>Custom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Times New Roman</vt:lpstr>
      <vt:lpstr>Gotham HTF Book Condensed</vt:lpstr>
      <vt:lpstr>Gotham HTF Condensed</vt:lpstr>
      <vt:lpstr>Gotham HTF</vt:lpstr>
      <vt:lpstr>Arial Narrow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2021</dc:title>
  <dc:creator>Dastalfo, Holly</dc:creator>
  <cp:lastModifiedBy>Joan Mitsdarffer</cp:lastModifiedBy>
  <cp:revision>25</cp:revision>
  <dcterms:created xsi:type="dcterms:W3CDTF">2021-05-11T14:22:31Z</dcterms:created>
  <dcterms:modified xsi:type="dcterms:W3CDTF">2025-01-06T14:41:09Z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2021-02-02T00:00:00Z</vt:filetime>
  </property>
  <property fmtid="{D5CDD505-2E9C-101B-9397-08002B2CF9AE}" pid="3" name="Creator">
    <vt:lpwstr>Adobe InDesign 16.0 (Windows)</vt:lpwstr>
  </property>
  <property fmtid="{D5CDD505-2E9C-101B-9397-08002B2CF9AE}" pid="4" name="LastSaved">
    <vt:filetime>2021-05-11T00:00:00Z</vt:filetime>
  </property>
</Properties>
</file>